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screen4x3"/>
  <p:notesSz cx="6881813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9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40532381-D6C7-4345-B824-72717767B5F4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1463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DFE830AD-96F0-4ADB-9050-69FB5C1BEF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215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035175" y="750888"/>
            <a:ext cx="2811463" cy="374967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830AD-96F0-4ADB-9050-69FB5C1BEFC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2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0D0D-1537-4538-A4D7-F17CF473EE36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92EF-F199-4819-B96F-BF0ED9B716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50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0D0D-1537-4538-A4D7-F17CF473EE36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92EF-F199-4819-B96F-BF0ED9B716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38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0D0D-1537-4538-A4D7-F17CF473EE36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92EF-F199-4819-B96F-BF0ED9B716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063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0D0D-1537-4538-A4D7-F17CF473EE36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92EF-F199-4819-B96F-BF0ED9B716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7353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0D0D-1537-4538-A4D7-F17CF473EE36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92EF-F199-4819-B96F-BF0ED9B716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47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0D0D-1537-4538-A4D7-F17CF473EE36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92EF-F199-4819-B96F-BF0ED9B716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27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0D0D-1537-4538-A4D7-F17CF473EE36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92EF-F199-4819-B96F-BF0ED9B716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039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0D0D-1537-4538-A4D7-F17CF473EE36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92EF-F199-4819-B96F-BF0ED9B716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82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0D0D-1537-4538-A4D7-F17CF473EE36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92EF-F199-4819-B96F-BF0ED9B716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902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0D0D-1537-4538-A4D7-F17CF473EE36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92EF-F199-4819-B96F-BF0ED9B716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228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0D0D-1537-4538-A4D7-F17CF473EE36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92EF-F199-4819-B96F-BF0ED9B716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18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0D0D-1537-4538-A4D7-F17CF473EE36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792EF-F199-4819-B96F-BF0ED9B716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29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png"/><Relationship Id="rId10" Type="http://schemas.openxmlformats.org/officeDocument/2006/relationships/image" Target="../media/image7.gif"/><Relationship Id="rId4" Type="http://schemas.openxmlformats.org/officeDocument/2006/relationships/hyperlink" Target="http://www.saloncarpebourges.fr/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48" y="-29365"/>
            <a:ext cx="6877714" cy="917336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90980" y="5016242"/>
            <a:ext cx="35251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2000" b="1" cap="none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hlinkClick r:id="rId4"/>
              </a:rPr>
              <a:t>www.saloncarpebourges.fr</a:t>
            </a:r>
            <a:endParaRPr lang="fr-FR" sz="2000" b="1" cap="none" spc="150" dirty="0" smtClean="0">
              <a:ln w="11430"/>
              <a:solidFill>
                <a:srgbClr val="00206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fr-FR" sz="20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Informations - Billetterie</a:t>
            </a:r>
            <a:endParaRPr lang="fr-FR" sz="2000" b="1" cap="none" spc="150" dirty="0" smtClean="0">
              <a:ln w="11430"/>
              <a:solidFill>
                <a:srgbClr val="00206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953507"/>
            <a:ext cx="6858000" cy="1138773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933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BOURGES- </a:t>
            </a:r>
            <a:r>
              <a:rPr lang="fr-FR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Parc des Expositions Pavillon d’Auron – Hall  A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238" y="6588224"/>
            <a:ext cx="856123" cy="43117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9" y="6588224"/>
            <a:ext cx="754837" cy="42530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 rot="20923825">
            <a:off x="19528" y="399738"/>
            <a:ext cx="6793848" cy="1200329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Salon de la Carpe</a:t>
            </a:r>
            <a:endParaRPr lang="fr-FR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 rot="20928035">
            <a:off x="1076720" y="1341528"/>
            <a:ext cx="45861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40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3600 m  d’exposition</a:t>
            </a:r>
            <a:endParaRPr lang="fr-FR" sz="40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 rot="20435041">
            <a:off x="2568913" y="1407371"/>
            <a:ext cx="3850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r-FR" sz="28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79577" y="3779912"/>
            <a:ext cx="498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497" y="8172400"/>
            <a:ext cx="908559" cy="908559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176" y="8386658"/>
            <a:ext cx="1500961" cy="448969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4" y="8193998"/>
            <a:ext cx="1524959" cy="80900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2339752"/>
            <a:ext cx="2399572" cy="321496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 rot="337982">
            <a:off x="754167" y="3666458"/>
            <a:ext cx="5551777" cy="92333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Left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Du 1  au 3 mars 2019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49" y="7182193"/>
            <a:ext cx="1244073" cy="881017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908721" y="7084093"/>
            <a:ext cx="51845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rgbClr val="002060"/>
                </a:solidFill>
              </a:rPr>
              <a:t>                             </a:t>
            </a:r>
            <a:r>
              <a:rPr lang="fr-FR" sz="1600" b="1" i="1" dirty="0" smtClean="0">
                <a:solidFill>
                  <a:srgbClr val="C00000"/>
                </a:solidFill>
              </a:rPr>
              <a:t>Entrée 5€  /  Gratuit -14 ans    </a:t>
            </a:r>
          </a:p>
          <a:p>
            <a:r>
              <a:rPr lang="fr-FR" sz="1600" b="1" i="1" dirty="0" smtClean="0">
                <a:solidFill>
                  <a:srgbClr val="C00000"/>
                </a:solidFill>
              </a:rPr>
              <a:t>                                  </a:t>
            </a:r>
            <a:r>
              <a:rPr lang="fr-FR" sz="1600" b="1" i="1" dirty="0" smtClean="0">
                <a:solidFill>
                  <a:srgbClr val="FF0000"/>
                </a:solidFill>
              </a:rPr>
              <a:t>Restauration sur place</a:t>
            </a:r>
          </a:p>
          <a:p>
            <a:r>
              <a:rPr lang="fr-FR" sz="1600" b="1" i="1" dirty="0" smtClean="0">
                <a:solidFill>
                  <a:srgbClr val="C00000"/>
                </a:solidFill>
              </a:rPr>
              <a:t>                                 Vendredi 14 h – 19 h  </a:t>
            </a:r>
          </a:p>
          <a:p>
            <a:r>
              <a:rPr lang="fr-FR" sz="1600" b="1" i="1" dirty="0" smtClean="0">
                <a:solidFill>
                  <a:srgbClr val="C00000"/>
                </a:solidFill>
              </a:rPr>
              <a:t>                          Samedi et dimanche 9h – 18 h </a:t>
            </a:r>
            <a:endParaRPr lang="fr-FR" sz="1600" b="1" i="1" dirty="0">
              <a:solidFill>
                <a:srgbClr val="C00000"/>
              </a:solidFill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344" y="1619672"/>
            <a:ext cx="2073008" cy="2073008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116632" y="107504"/>
            <a:ext cx="4392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Venez découvrir </a:t>
            </a:r>
          </a:p>
          <a:p>
            <a:r>
              <a:rPr lang="fr-FR" dirty="0">
                <a:solidFill>
                  <a:srgbClr val="FF0000"/>
                </a:solidFill>
                <a:latin typeface="Arial Black" panose="020B0A04020102020204" pitchFamily="34" charset="0"/>
              </a:rPr>
              <a:t>l</a:t>
            </a:r>
            <a:r>
              <a:rPr lang="fr-F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 secret des passionnés</a:t>
            </a:r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232" y="7212923"/>
            <a:ext cx="981075" cy="98107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021" y="4875596"/>
            <a:ext cx="1064556" cy="106455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855616" y="3606279"/>
            <a:ext cx="648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C00000"/>
                </a:solidFill>
              </a:rPr>
              <a:t>er</a:t>
            </a:r>
            <a:endParaRPr lang="fr-FR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61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1181</TotalTime>
  <Words>64</Words>
  <Application>Microsoft Office PowerPoint</Application>
  <PresentationFormat>Affichage à l'écran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SAID</dc:creator>
  <cp:lastModifiedBy>SAID</cp:lastModifiedBy>
  <cp:revision>79</cp:revision>
  <cp:lastPrinted>2016-01-13T22:47:49Z</cp:lastPrinted>
  <dcterms:created xsi:type="dcterms:W3CDTF">2012-05-27T12:08:22Z</dcterms:created>
  <dcterms:modified xsi:type="dcterms:W3CDTF">2018-10-27T08:17:03Z</dcterms:modified>
</cp:coreProperties>
</file>